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GPU Analysis &amp; Prediction Using SAS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Evaluating Performance, Price-Efficiency &amp; Future Trends (2018–2025)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3557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JAYESHWAR .R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6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30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correlates with key specs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trends show a gradual decline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SAS models provide robust insights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Objectives Achieved: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GPU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838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Actionable purchasing recommendations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26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Future-proof selection framework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6266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74319"/>
            <a:ext cx="3541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Analyze GPU Performance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664738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Specs vs. gaming &amp; productivity scores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 Top GPUs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performers &amp; budget-friendly options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Forecast Pricing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ARIMA models for future trends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28767"/>
            <a:ext cx="3985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 Selection Framework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19186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Future-proof purchasing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849" y="737830"/>
            <a:ext cx="5384363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&amp; Key Metrics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1849" y="1709618"/>
            <a:ext cx="7673102" cy="5782151"/>
          </a:xfrm>
          <a:prstGeom prst="roundRect">
            <a:avLst>
              <a:gd name="adj" fmla="val 5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9469" y="1717238"/>
            <a:ext cx="7657862" cy="603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9495" y="1850827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72236" y="1850827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9469" y="2320647"/>
            <a:ext cx="7657862" cy="603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39495" y="2454235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 Size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272236" y="2454235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VRAM capacity in GB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9469" y="2924056"/>
            <a:ext cx="7657862" cy="603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39495" y="3057644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Clock Speeds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272236" y="3057644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GPU core &amp; boost clock frequencies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29469" y="3527465"/>
            <a:ext cx="7657862" cy="603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39495" y="3661053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Shaders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0272236" y="3661053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processing units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29469" y="4130873"/>
            <a:ext cx="7657862" cy="9396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9495" y="4264462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Gaming Score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272236" y="4264462"/>
            <a:ext cx="340506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Benchmarking for gaming performance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229469" y="5070515"/>
            <a:ext cx="7657862" cy="603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439495" y="5204103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Productivity Score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0272236" y="5204103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Benchmarking for creative tasks</a:t>
            </a:r>
            <a:endParaRPr lang="en-US" sz="1650" dirty="0"/>
          </a:p>
        </p:txBody>
      </p:sp>
      <p:sp>
        <p:nvSpPr>
          <p:cNvPr id="23" name="Shape 20"/>
          <p:cNvSpPr/>
          <p:nvPr/>
        </p:nvSpPr>
        <p:spPr>
          <a:xfrm>
            <a:off x="6229469" y="5673923"/>
            <a:ext cx="7657862" cy="603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439495" y="5807512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INR Price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10272236" y="5807512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in Indian Rupees</a:t>
            </a:r>
            <a:endParaRPr lang="en-US" sz="1650" dirty="0"/>
          </a:p>
        </p:txBody>
      </p:sp>
      <p:sp>
        <p:nvSpPr>
          <p:cNvPr id="26" name="Shape 23"/>
          <p:cNvSpPr/>
          <p:nvPr/>
        </p:nvSpPr>
        <p:spPr>
          <a:xfrm>
            <a:off x="6229469" y="6277332"/>
            <a:ext cx="7657862" cy="603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6439495" y="6410920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Release Year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10272236" y="6410920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of market introduction</a:t>
            </a:r>
            <a:endParaRPr lang="en-US" sz="1650" dirty="0"/>
          </a:p>
        </p:txBody>
      </p:sp>
      <p:sp>
        <p:nvSpPr>
          <p:cNvPr id="29" name="Shape 26"/>
          <p:cNvSpPr/>
          <p:nvPr/>
        </p:nvSpPr>
        <p:spPr>
          <a:xfrm>
            <a:off x="6229469" y="6880741"/>
            <a:ext cx="7657862" cy="603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439495" y="7014329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Future-Proof Score</a:t>
            </a:r>
            <a:endParaRPr lang="en-US" sz="1650" dirty="0"/>
          </a:p>
        </p:txBody>
      </p:sp>
      <p:sp>
        <p:nvSpPr>
          <p:cNvPr id="31" name="Text 28"/>
          <p:cNvSpPr/>
          <p:nvPr/>
        </p:nvSpPr>
        <p:spPr>
          <a:xfrm>
            <a:off x="10272236" y="7014329"/>
            <a:ext cx="340506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Longevity and relevance projection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353"/>
            <a:ext cx="69831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19444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747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Gaming Score vs. Price: Identifying performance tiers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219444"/>
            <a:ext cx="6244709" cy="42726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7472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GPU Distribution: Manufacturer &amp; release year trends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Correlations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06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relationships: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24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 Size: Strong positive correlation with productivity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GPU Clock: Significant impact on gaming performance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08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Shaders: Directly tied to overall processing power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8353"/>
            <a:ext cx="65723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10 GPUs by Category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57293"/>
            <a:ext cx="3664863" cy="2545675"/>
          </a:xfrm>
          <a:prstGeom prst="roundRect">
            <a:avLst>
              <a:gd name="adj" fmla="val 133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84108"/>
            <a:ext cx="2901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Gaming Powerhouses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7452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GeForce RTX 4090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31672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AMD Radeon RX 7900 XTX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75892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GeForce RTX 4080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2157293"/>
            <a:ext cx="3664863" cy="2545675"/>
          </a:xfrm>
          <a:prstGeom prst="roundRect">
            <a:avLst>
              <a:gd name="adj" fmla="val 1337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10398681" y="238410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Productivity Champions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98681" y="322885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RTX A6000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98681" y="367105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AMD Radeon Pro W6800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98681" y="411325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GeForce RTX 3090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4929783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3F4652"/>
          </a:solidFill>
          <a:ln/>
        </p:spPr>
      </p:sp>
      <p:sp>
        <p:nvSpPr>
          <p:cNvPr id="15" name="Text 12"/>
          <p:cNvSpPr/>
          <p:nvPr/>
        </p:nvSpPr>
        <p:spPr>
          <a:xfrm>
            <a:off x="6507004" y="5156597"/>
            <a:ext cx="3167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Price-Performance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07004" y="564701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AMD Radeon RX 6600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507004" y="60892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GeForce RTX 3060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507004" y="653141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AMD Radeon RX 6700 XT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6823829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Forecasting GPU Prices (2025–2030)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ARIMA model predicts a gradual price decline.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7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Analytics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28813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456640"/>
            <a:ext cx="3193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Price Tier Classification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70377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tree model for pricing strategies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1928813"/>
            <a:ext cx="6244709" cy="42726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9521" y="6456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GPU Clustering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99521" y="70377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Grouping similar GPUs for targeted marketing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Budget Gaming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mid-range AMD RX series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Creative Productivity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high VRAM NVIDIA RTX cards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Timing Purchases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forecast dips for best deals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Exploration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benchmarking for evolving needs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2025-05-30T13:10:02Z</dcterms:created>
  <dcterms:modified xsi:type="dcterms:W3CDTF">2025-05-30T13:10:02Z</dcterms:modified>
</cp:coreProperties>
</file>